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futur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Vous </a:t>
            </a:r>
            <a:r>
              <a:rPr lang="fr-FR" sz="3600" u="sng" dirty="0"/>
              <a:t>récitez</a:t>
            </a:r>
            <a:r>
              <a:rPr lang="fr-FR" sz="3600" dirty="0"/>
              <a:t> votre poésie.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prépare</a:t>
            </a:r>
            <a:r>
              <a:rPr lang="fr-FR" sz="3600" dirty="0"/>
              <a:t> un gâteau.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0102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réciterez</a:t>
            </a:r>
            <a:r>
              <a:rPr lang="fr-FR" sz="3600" dirty="0"/>
              <a:t> votre poésie.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préparera</a:t>
            </a:r>
            <a:r>
              <a:rPr lang="fr-FR" sz="3600" dirty="0"/>
              <a:t> un gâteau.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028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Je </a:t>
            </a:r>
            <a:r>
              <a:rPr lang="fr-FR" sz="3600" u="sng" dirty="0"/>
              <a:t>croque</a:t>
            </a:r>
            <a:r>
              <a:rPr lang="fr-FR" sz="3600" dirty="0"/>
              <a:t> dans ce fruit bien mûr.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porte</a:t>
            </a:r>
            <a:r>
              <a:rPr lang="fr-FR" sz="3600" dirty="0"/>
              <a:t> des nouveaux vêtements.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989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</a:t>
            </a:r>
            <a:r>
              <a:rPr lang="fr-FR" sz="3600" u="sng" dirty="0">
                <a:solidFill>
                  <a:srgbClr val="FF0000"/>
                </a:solidFill>
              </a:rPr>
              <a:t>croquerai</a:t>
            </a:r>
            <a:r>
              <a:rPr lang="fr-FR" sz="3600" dirty="0"/>
              <a:t> dans ce fruit bien mûr.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portera</a:t>
            </a:r>
            <a:r>
              <a:rPr lang="fr-FR" sz="3600" dirty="0"/>
              <a:t> des nouveaux vêtements.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412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mange</a:t>
            </a:r>
            <a:r>
              <a:rPr lang="fr-FR" sz="3600" dirty="0"/>
              <a:t> une salade.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</a:t>
            </a:r>
            <a:r>
              <a:rPr lang="fr-FR" sz="3600" u="sng" dirty="0"/>
              <a:t>arrose</a:t>
            </a:r>
            <a:r>
              <a:rPr lang="fr-FR" sz="3600" dirty="0"/>
              <a:t> ses plantations.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 </a:t>
            </a:r>
            <a:r>
              <a:rPr lang="fr-FR" sz="3600" dirty="0">
                <a:solidFill>
                  <a:srgbClr val="FF0000"/>
                </a:solidFill>
              </a:rPr>
              <a:t>mangera</a:t>
            </a:r>
            <a:r>
              <a:rPr lang="fr-FR" sz="3600" dirty="0"/>
              <a:t> une salade.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</a:t>
            </a:r>
            <a:r>
              <a:rPr lang="fr-FR" sz="3600" dirty="0">
                <a:solidFill>
                  <a:srgbClr val="FF0000"/>
                </a:solidFill>
              </a:rPr>
              <a:t>arrosera</a:t>
            </a:r>
            <a:r>
              <a:rPr lang="fr-FR" sz="3600" dirty="0"/>
              <a:t> ses plantations.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parles</a:t>
            </a:r>
            <a:r>
              <a:rPr lang="fr-FR" sz="3600" dirty="0"/>
              <a:t> trop fort !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Les salades </a:t>
            </a:r>
            <a:r>
              <a:rPr lang="fr-FR" sz="3600" u="sng" dirty="0"/>
              <a:t>poussent</a:t>
            </a:r>
            <a:r>
              <a:rPr lang="fr-FR" sz="3600" dirty="0"/>
              <a:t> vite.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607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>
                <a:solidFill>
                  <a:srgbClr val="FF0000"/>
                </a:solidFill>
              </a:rPr>
              <a:t>parleras</a:t>
            </a:r>
            <a:r>
              <a:rPr lang="fr-FR" sz="3600" dirty="0"/>
              <a:t> trop fort !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Les salades </a:t>
            </a:r>
            <a:r>
              <a:rPr lang="fr-FR" sz="3600" u="sng" dirty="0">
                <a:solidFill>
                  <a:srgbClr val="FF0000"/>
                </a:solidFill>
              </a:rPr>
              <a:t>pousseront</a:t>
            </a:r>
            <a:r>
              <a:rPr lang="fr-FR" sz="3600" dirty="0"/>
              <a:t> vite.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9574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chantons</a:t>
            </a:r>
            <a:r>
              <a:rPr lang="fr-FR" sz="3600" dirty="0"/>
              <a:t> faux.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/>
              <a:t>arrivez</a:t>
            </a:r>
            <a:r>
              <a:rPr lang="fr-FR" sz="3600" dirty="0"/>
              <a:t> enfin !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641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>
                <a:solidFill>
                  <a:srgbClr val="FF0000"/>
                </a:solidFill>
              </a:rPr>
              <a:t>chanterons</a:t>
            </a:r>
            <a:r>
              <a:rPr lang="fr-FR" sz="3600" dirty="0"/>
              <a:t> faux.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arriverez</a:t>
            </a:r>
            <a:r>
              <a:rPr lang="fr-FR" sz="3600" dirty="0"/>
              <a:t> enfin !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113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 Elles </a:t>
            </a:r>
            <a:r>
              <a:rPr lang="fr-FR" sz="3600" u="sng" dirty="0"/>
              <a:t>écoutent</a:t>
            </a:r>
            <a:r>
              <a:rPr lang="fr-FR" sz="3600" dirty="0"/>
              <a:t> de la musique.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rentrons</a:t>
            </a:r>
            <a:r>
              <a:rPr lang="fr-FR" sz="3600" dirty="0"/>
              <a:t> vite à la maison.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513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Elles </a:t>
            </a:r>
            <a:r>
              <a:rPr lang="fr-FR" sz="3600" u="sng" dirty="0">
                <a:solidFill>
                  <a:srgbClr val="FF0000"/>
                </a:solidFill>
              </a:rPr>
              <a:t>écouteront</a:t>
            </a:r>
            <a:r>
              <a:rPr lang="fr-FR" sz="3600" dirty="0"/>
              <a:t> de la musique.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>
                <a:solidFill>
                  <a:srgbClr val="FF0000"/>
                </a:solidFill>
              </a:rPr>
              <a:t>rentrerons</a:t>
            </a:r>
            <a:r>
              <a:rPr lang="fr-FR" sz="3600" dirty="0"/>
              <a:t> </a:t>
            </a:r>
            <a:r>
              <a:rPr lang="fr-FR" sz="3600"/>
              <a:t>vite à </a:t>
            </a:r>
            <a:r>
              <a:rPr lang="fr-FR" sz="3600" dirty="0"/>
              <a:t>la maison.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239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248</Words>
  <Application>Microsoft Office PowerPoint</Application>
  <PresentationFormat>Grand écran</PresentationFormat>
  <Paragraphs>114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3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2022-08-01T12:42:32Z</dcterms:modified>
</cp:coreProperties>
</file>